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5" r:id="rId19"/>
    <p:sldId id="271" r:id="rId20"/>
    <p:sldId id="273" r:id="rId21"/>
    <p:sldId id="274" r:id="rId22"/>
    <p:sldId id="276" r:id="rId23"/>
    <p:sldId id="277" r:id="rId24"/>
    <p:sldId id="278" r:id="rId25"/>
    <p:sldId id="279" r:id="rId26"/>
    <p:sldId id="282" r:id="rId27"/>
    <p:sldId id="280" r:id="rId28"/>
    <p:sldId id="281" r:id="rId29"/>
    <p:sldId id="283" r:id="rId30"/>
    <p:sldId id="284" r:id="rId31"/>
    <p:sldId id="285" r:id="rId32"/>
    <p:sldId id="286" r:id="rId33"/>
    <p:sldId id="288" r:id="rId34"/>
    <p:sldId id="287" r:id="rId35"/>
    <p:sldId id="289" r:id="rId36"/>
    <p:sldId id="290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11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BE7E-656B-4BC5-BFAC-C58D00977106}" type="datetimeFigureOut">
              <a:rPr lang="en-US" smtClean="0"/>
              <a:pPr/>
              <a:t>11/29/2014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CACE-27C5-4E84-8224-5F21E7F8214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BE7E-656B-4BC5-BFAC-C58D00977106}" type="datetimeFigureOut">
              <a:rPr lang="en-US" smtClean="0"/>
              <a:pPr/>
              <a:t>11/29/2014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CACE-27C5-4E84-8224-5F21E7F8214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BE7E-656B-4BC5-BFAC-C58D00977106}" type="datetimeFigureOut">
              <a:rPr lang="en-US" smtClean="0"/>
              <a:pPr/>
              <a:t>11/29/2014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CACE-27C5-4E84-8224-5F21E7F8214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BE7E-656B-4BC5-BFAC-C58D00977106}" type="datetimeFigureOut">
              <a:rPr lang="en-US" smtClean="0"/>
              <a:pPr/>
              <a:t>11/29/2014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CACE-27C5-4E84-8224-5F21E7F8214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BE7E-656B-4BC5-BFAC-C58D00977106}" type="datetimeFigureOut">
              <a:rPr lang="en-US" smtClean="0"/>
              <a:pPr/>
              <a:t>11/29/2014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CACE-27C5-4E84-8224-5F21E7F8214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BE7E-656B-4BC5-BFAC-C58D00977106}" type="datetimeFigureOut">
              <a:rPr lang="en-US" smtClean="0"/>
              <a:pPr/>
              <a:t>11/29/2014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CACE-27C5-4E84-8224-5F21E7F8214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BE7E-656B-4BC5-BFAC-C58D00977106}" type="datetimeFigureOut">
              <a:rPr lang="en-US" smtClean="0"/>
              <a:pPr/>
              <a:t>11/29/2014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CACE-27C5-4E84-8224-5F21E7F8214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BE7E-656B-4BC5-BFAC-C58D00977106}" type="datetimeFigureOut">
              <a:rPr lang="en-US" smtClean="0"/>
              <a:pPr/>
              <a:t>11/29/2014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CACE-27C5-4E84-8224-5F21E7F8214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BE7E-656B-4BC5-BFAC-C58D00977106}" type="datetimeFigureOut">
              <a:rPr lang="en-US" smtClean="0"/>
              <a:pPr/>
              <a:t>11/29/2014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CACE-27C5-4E84-8224-5F21E7F8214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BE7E-656B-4BC5-BFAC-C58D00977106}" type="datetimeFigureOut">
              <a:rPr lang="en-US" smtClean="0"/>
              <a:pPr/>
              <a:t>11/29/2014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CACE-27C5-4E84-8224-5F21E7F8214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BE7E-656B-4BC5-BFAC-C58D00977106}" type="datetimeFigureOut">
              <a:rPr lang="en-US" smtClean="0"/>
              <a:pPr/>
              <a:t>11/29/2014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CACE-27C5-4E84-8224-5F21E7F8214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9BE7E-656B-4BC5-BFAC-C58D00977106}" type="datetimeFigureOut">
              <a:rPr lang="en-US" smtClean="0"/>
              <a:pPr/>
              <a:t>11/29/2014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DCACE-27C5-4E84-8224-5F21E7F8214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785926"/>
            <a:ext cx="5706272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Un Assign Task – Select Task</a:t>
            </a:r>
            <a:endParaRPr lang="en-IN" dirty="0"/>
          </a:p>
        </p:txBody>
      </p:sp>
      <p:pic>
        <p:nvPicPr>
          <p:cNvPr id="4" name="Content Placeholder 3" descr="3.3 UnAssignedTask_SelectTask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600200"/>
            <a:ext cx="2715578" cy="4525963"/>
          </a:xfrm>
        </p:spPr>
      </p:pic>
      <p:sp>
        <p:nvSpPr>
          <p:cNvPr id="6" name="TextBox 5"/>
          <p:cNvSpPr txBox="1"/>
          <p:nvPr/>
        </p:nvSpPr>
        <p:spPr>
          <a:xfrm>
            <a:off x="3500430" y="2643182"/>
            <a:ext cx="52864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en-IN" sz="2000" dirty="0" smtClean="0"/>
              <a:t> Un Assign task are those task that can not assigned yet or employee who should left the task.</a:t>
            </a:r>
          </a:p>
          <a:p>
            <a:pPr algn="just">
              <a:buFont typeface="Courier New" pitchFamily="49" charset="0"/>
              <a:buChar char="o"/>
            </a:pPr>
            <a:endParaRPr lang="en-IN" sz="2000" dirty="0" smtClean="0"/>
          </a:p>
          <a:p>
            <a:pPr algn="just">
              <a:buFont typeface="Courier New" pitchFamily="49" charset="0"/>
              <a:buChar char="o"/>
            </a:pPr>
            <a:r>
              <a:rPr lang="en-IN" sz="2000" dirty="0" smtClean="0"/>
              <a:t> That can be selected and it will be moved into Unassigned task to Assigned task.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Assigned Task</a:t>
            </a:r>
            <a:endParaRPr lang="en-IN" dirty="0"/>
          </a:p>
        </p:txBody>
      </p:sp>
      <p:pic>
        <p:nvPicPr>
          <p:cNvPr id="4" name="Content Placeholder 3" descr="4. AssignTask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600200"/>
            <a:ext cx="2715578" cy="4525963"/>
          </a:xfrm>
        </p:spPr>
      </p:pic>
      <p:sp>
        <p:nvSpPr>
          <p:cNvPr id="5" name="TextBox 4"/>
          <p:cNvSpPr txBox="1"/>
          <p:nvPr/>
        </p:nvSpPr>
        <p:spPr>
          <a:xfrm>
            <a:off x="3571868" y="2583602"/>
            <a:ext cx="54292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en-IN" sz="2000" dirty="0" smtClean="0"/>
              <a:t> List of Assigned task that can be assigned to Employee</a:t>
            </a:r>
          </a:p>
          <a:p>
            <a:pPr algn="just">
              <a:buFont typeface="Courier New" pitchFamily="49" charset="0"/>
              <a:buChar char="o"/>
            </a:pPr>
            <a:endParaRPr lang="en-IN" sz="2000" dirty="0"/>
          </a:p>
          <a:p>
            <a:pPr algn="just">
              <a:buFont typeface="Courier New" pitchFamily="49" charset="0"/>
              <a:buChar char="o"/>
            </a:pPr>
            <a:r>
              <a:rPr lang="en-IN" sz="2000" dirty="0" smtClean="0"/>
              <a:t> Task with its ID, Duration, Date and also its priority and status information 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Assigned Task - Detail</a:t>
            </a:r>
            <a:endParaRPr lang="en-IN" dirty="0"/>
          </a:p>
        </p:txBody>
      </p:sp>
      <p:pic>
        <p:nvPicPr>
          <p:cNvPr id="4" name="Content Placeholder 3" descr="4.1 AssignTask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600200"/>
            <a:ext cx="2715578" cy="4525963"/>
          </a:xfrm>
        </p:spPr>
      </p:pic>
      <p:sp>
        <p:nvSpPr>
          <p:cNvPr id="5" name="TextBox 4"/>
          <p:cNvSpPr txBox="1"/>
          <p:nvPr/>
        </p:nvSpPr>
        <p:spPr>
          <a:xfrm>
            <a:off x="3857620" y="3143248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IN" dirty="0" smtClean="0"/>
              <a:t> Assign Task with its options.</a:t>
            </a:r>
          </a:p>
          <a:p>
            <a:pPr>
              <a:buFont typeface="Courier New" pitchFamily="49" charset="0"/>
              <a:buChar char="o"/>
            </a:pPr>
            <a:endParaRPr lang="en-IN" dirty="0" smtClean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 Briefly describe into later slides.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Assigned Task – View Map</a:t>
            </a:r>
            <a:endParaRPr lang="en-IN" dirty="0"/>
          </a:p>
        </p:txBody>
      </p:sp>
      <p:pic>
        <p:nvPicPr>
          <p:cNvPr id="4" name="Content Placeholder 3" descr="4.2 AssignedTask _ ViewMap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976" y="1600200"/>
            <a:ext cx="2715578" cy="4525963"/>
          </a:xfrm>
        </p:spPr>
      </p:pic>
      <p:sp>
        <p:nvSpPr>
          <p:cNvPr id="5" name="TextBox 4"/>
          <p:cNvSpPr txBox="1"/>
          <p:nvPr/>
        </p:nvSpPr>
        <p:spPr>
          <a:xfrm>
            <a:off x="3929058" y="3071810"/>
            <a:ext cx="4572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IN" dirty="0" smtClean="0"/>
              <a:t> Navigate path between current Location to Destination where task should be allocated.</a:t>
            </a:r>
          </a:p>
          <a:p>
            <a:pPr>
              <a:buFont typeface="Courier New" pitchFamily="49" charset="0"/>
              <a:buChar char="o"/>
            </a:pP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Assigned Task – Leave Task</a:t>
            </a:r>
            <a:endParaRPr lang="en-IN" dirty="0"/>
          </a:p>
        </p:txBody>
      </p:sp>
      <p:pic>
        <p:nvPicPr>
          <p:cNvPr id="4" name="Content Placeholder 3" descr="4.3 AssignedTask _ LeaveTask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600200"/>
            <a:ext cx="2715578" cy="4525963"/>
          </a:xfrm>
        </p:spPr>
      </p:pic>
      <p:sp>
        <p:nvSpPr>
          <p:cNvPr id="5" name="TextBox 4"/>
          <p:cNvSpPr txBox="1"/>
          <p:nvPr/>
        </p:nvSpPr>
        <p:spPr>
          <a:xfrm>
            <a:off x="3786182" y="2643182"/>
            <a:ext cx="50006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IN" dirty="0" smtClean="0"/>
              <a:t> If Employee should leave the task then one dialog shoule be aappear.</a:t>
            </a:r>
          </a:p>
          <a:p>
            <a:pPr>
              <a:buFont typeface="Courier New" pitchFamily="49" charset="0"/>
              <a:buChar char="o"/>
            </a:pPr>
            <a:endParaRPr lang="en-IN" dirty="0" smtClean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 in which Reason must be entered to leave the task.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Assigned Task – If Leave Task succesful</a:t>
            </a:r>
            <a:endParaRPr lang="en-IN" dirty="0"/>
          </a:p>
        </p:txBody>
      </p:sp>
      <p:pic>
        <p:nvPicPr>
          <p:cNvPr id="4" name="Content Placeholder 3" descr="4.4 AssignedTask _ Leavetask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600200"/>
            <a:ext cx="2715578" cy="4525963"/>
          </a:xfrm>
        </p:spPr>
      </p:pic>
      <p:sp>
        <p:nvSpPr>
          <p:cNvPr id="5" name="TextBox 4"/>
          <p:cNvSpPr txBox="1"/>
          <p:nvPr/>
        </p:nvSpPr>
        <p:spPr>
          <a:xfrm>
            <a:off x="3857620" y="3214686"/>
            <a:ext cx="5000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IN" dirty="0" smtClean="0"/>
              <a:t> If task leaved succesfully then message should appear on the screen.</a:t>
            </a:r>
          </a:p>
          <a:p>
            <a:pPr>
              <a:buFont typeface="Courier New" pitchFamily="49" charset="0"/>
              <a:buChar char="o"/>
            </a:pPr>
            <a:endParaRPr lang="en-IN" dirty="0" smtClean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 like “Task Leaved Suucesfully..”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Add Feedback</a:t>
            </a:r>
            <a:endParaRPr lang="en-IN" dirty="0"/>
          </a:p>
        </p:txBody>
      </p:sp>
      <p:pic>
        <p:nvPicPr>
          <p:cNvPr id="4" name="Content Placeholder 3" descr="4.5 AssignedTask _ AddFeedBack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600200"/>
            <a:ext cx="2715578" cy="4525963"/>
          </a:xfrm>
        </p:spPr>
      </p:pic>
      <p:sp>
        <p:nvSpPr>
          <p:cNvPr id="5" name="TextBox 4"/>
          <p:cNvSpPr txBox="1"/>
          <p:nvPr/>
        </p:nvSpPr>
        <p:spPr>
          <a:xfrm>
            <a:off x="3714744" y="2857496"/>
            <a:ext cx="4714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IN" dirty="0" smtClean="0"/>
              <a:t>Click on ‘Take a Picture’ it will open camera device and taken a picture for a feedback</a:t>
            </a:r>
          </a:p>
          <a:p>
            <a:pPr>
              <a:buFont typeface="Courier New" pitchFamily="49" charset="0"/>
              <a:buChar char="o"/>
            </a:pPr>
            <a:endParaRPr lang="en-IN" dirty="0" smtClean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Feedback can be given as a Image as well as Text and also Both should be possible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View Feedback List</a:t>
            </a:r>
            <a:endParaRPr lang="en-IN" dirty="0"/>
          </a:p>
        </p:txBody>
      </p:sp>
      <p:pic>
        <p:nvPicPr>
          <p:cNvPr id="4" name="Content Placeholder 3" descr="4.7 AssignedTask _ AddFeedBack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571612"/>
            <a:ext cx="2715578" cy="4525963"/>
          </a:xfrm>
        </p:spPr>
      </p:pic>
      <p:sp>
        <p:nvSpPr>
          <p:cNvPr id="5" name="TextBox 4"/>
          <p:cNvSpPr txBox="1"/>
          <p:nvPr/>
        </p:nvSpPr>
        <p:spPr>
          <a:xfrm>
            <a:off x="3714744" y="2714620"/>
            <a:ext cx="5000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IN" dirty="0" smtClean="0"/>
              <a:t> List of Feedback that can be given by employee</a:t>
            </a:r>
          </a:p>
          <a:p>
            <a:pPr>
              <a:buFont typeface="Courier New" pitchFamily="49" charset="0"/>
              <a:buChar char="o"/>
            </a:pPr>
            <a:endParaRPr lang="en-IN" dirty="0" smtClean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 View map can display the map on location from </a:t>
            </a:r>
          </a:p>
          <a:p>
            <a:r>
              <a:rPr lang="en-IN" dirty="0" smtClean="0"/>
              <a:t>Where feedback should be given</a:t>
            </a:r>
          </a:p>
          <a:p>
            <a:endParaRPr lang="en-IN" dirty="0" smtClean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 Display all locations from where Feedback given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View Feedback - Map</a:t>
            </a:r>
            <a:endParaRPr lang="en-IN" dirty="0"/>
          </a:p>
        </p:txBody>
      </p:sp>
      <p:pic>
        <p:nvPicPr>
          <p:cNvPr id="4" name="Content Placeholder 3" descr="4.10 AssignedTask _ AddFeedBack_ViewAllMap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3414" y="1600200"/>
            <a:ext cx="2715578" cy="4525963"/>
          </a:xfrm>
        </p:spPr>
      </p:pic>
      <p:sp>
        <p:nvSpPr>
          <p:cNvPr id="5" name="TextBox 4"/>
          <p:cNvSpPr txBox="1"/>
          <p:nvPr/>
        </p:nvSpPr>
        <p:spPr>
          <a:xfrm>
            <a:off x="3929058" y="2714620"/>
            <a:ext cx="500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IN" dirty="0" smtClean="0"/>
              <a:t> Blue Marker can show the Location of Task</a:t>
            </a:r>
          </a:p>
          <a:p>
            <a:pPr>
              <a:buFont typeface="Courier New" pitchFamily="49" charset="0"/>
              <a:buChar char="o"/>
            </a:pPr>
            <a:endParaRPr lang="en-IN" dirty="0" smtClean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 Red Marker shows the location where feedback should be given.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View Feedback</a:t>
            </a:r>
            <a:endParaRPr lang="en-IN" dirty="0"/>
          </a:p>
        </p:txBody>
      </p:sp>
      <p:pic>
        <p:nvPicPr>
          <p:cNvPr id="4" name="Content Placeholder 3" descr="4.5.1 AssignedTask _ AddFeedBack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6290" y="1600200"/>
            <a:ext cx="2715578" cy="4525963"/>
          </a:xfrm>
        </p:spPr>
      </p:pic>
      <p:sp>
        <p:nvSpPr>
          <p:cNvPr id="5" name="TextBox 4"/>
          <p:cNvSpPr txBox="1"/>
          <p:nvPr/>
        </p:nvSpPr>
        <p:spPr>
          <a:xfrm>
            <a:off x="3929058" y="2786058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IN" dirty="0" smtClean="0"/>
              <a:t> on Perticular list click it will display all information into window</a:t>
            </a:r>
          </a:p>
          <a:p>
            <a:pPr>
              <a:buFont typeface="Courier New" pitchFamily="49" charset="0"/>
              <a:buChar char="o"/>
            </a:pPr>
            <a:endParaRPr lang="en-IN" dirty="0" smtClean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 and also display Image that can be put as a time of giving the feedback.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0"/>
            <a:ext cx="7772400" cy="1470025"/>
          </a:xfrm>
        </p:spPr>
        <p:txBody>
          <a:bodyPr/>
          <a:lstStyle/>
          <a:p>
            <a:r>
              <a:rPr lang="en-IN" dirty="0" smtClean="0"/>
              <a:t>Splash Screen</a:t>
            </a:r>
            <a:endParaRPr lang="en-IN" dirty="0"/>
          </a:p>
        </p:txBody>
      </p:sp>
      <p:pic>
        <p:nvPicPr>
          <p:cNvPr id="5" name="Picture 4" descr="1. SplashSc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1500198"/>
            <a:ext cx="2914656" cy="485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View Feedback – View on Map</a:t>
            </a:r>
            <a:endParaRPr lang="en-IN" dirty="0"/>
          </a:p>
        </p:txBody>
      </p:sp>
      <p:pic>
        <p:nvPicPr>
          <p:cNvPr id="4" name="Content Placeholder 3" descr="4.8 AssignedTask _ AddFeedBack_ViewMap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600200"/>
            <a:ext cx="2715578" cy="4525963"/>
          </a:xfrm>
        </p:spPr>
      </p:pic>
      <p:sp>
        <p:nvSpPr>
          <p:cNvPr id="5" name="TextBox 4"/>
          <p:cNvSpPr txBox="1"/>
          <p:nvPr/>
        </p:nvSpPr>
        <p:spPr>
          <a:xfrm>
            <a:off x="3929058" y="3571876"/>
            <a:ext cx="4976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IN" dirty="0" smtClean="0"/>
              <a:t> That will display perticular feedback location</a:t>
            </a:r>
          </a:p>
          <a:p>
            <a:pPr>
              <a:buFont typeface="Courier New" pitchFamily="49" charset="0"/>
              <a:buChar char="o"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Change Status</a:t>
            </a:r>
            <a:endParaRPr lang="en-IN" dirty="0"/>
          </a:p>
        </p:txBody>
      </p:sp>
      <p:pic>
        <p:nvPicPr>
          <p:cNvPr id="6" name="Content Placeholder 5" descr="4.11 AssignedTask _ ChangeStatu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4852" y="1600200"/>
            <a:ext cx="2715578" cy="4525963"/>
          </a:xfrm>
        </p:spPr>
      </p:pic>
      <p:sp>
        <p:nvSpPr>
          <p:cNvPr id="7" name="TextBox 6"/>
          <p:cNvSpPr txBox="1"/>
          <p:nvPr/>
        </p:nvSpPr>
        <p:spPr>
          <a:xfrm>
            <a:off x="3643306" y="2857496"/>
            <a:ext cx="40633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IN" dirty="0" smtClean="0"/>
              <a:t> Employee can change the status of task</a:t>
            </a:r>
          </a:p>
          <a:p>
            <a:pPr>
              <a:buFont typeface="Courier New" pitchFamily="49" charset="0"/>
              <a:buChar char="o"/>
            </a:pPr>
            <a:endParaRPr lang="en-IN" dirty="0" smtClean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 like Open, Onhold, Ongoing, Close</a:t>
            </a:r>
          </a:p>
          <a:p>
            <a:pPr>
              <a:buFont typeface="Courier New" pitchFamily="49" charset="0"/>
              <a:buChar char="o"/>
            </a:pPr>
            <a:endParaRPr lang="en-IN" dirty="0" smtClean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 With reason it will be entered.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Change Status - Succesful</a:t>
            </a:r>
            <a:endParaRPr lang="en-IN" dirty="0"/>
          </a:p>
        </p:txBody>
      </p:sp>
      <p:pic>
        <p:nvPicPr>
          <p:cNvPr id="4" name="Content Placeholder 3" descr="4.11.1 AssignedTask _ ChangeStatu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5182" y="1831995"/>
            <a:ext cx="271557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Assign Task Status History</a:t>
            </a:r>
            <a:endParaRPr lang="en-IN" dirty="0"/>
          </a:p>
        </p:txBody>
      </p:sp>
      <p:pic>
        <p:nvPicPr>
          <p:cNvPr id="4" name="Content Placeholder 3" descr="4.12.1 AssignedTask _ AssignHistory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5182" y="1617681"/>
            <a:ext cx="271557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Assign Task Status History - List</a:t>
            </a:r>
            <a:endParaRPr lang="en-IN" dirty="0"/>
          </a:p>
        </p:txBody>
      </p:sp>
      <p:pic>
        <p:nvPicPr>
          <p:cNvPr id="4" name="Content Placeholder 3" descr="4.12AssignedTask _ AssignHistory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211" y="1600200"/>
            <a:ext cx="271557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View Task Status History - List</a:t>
            </a:r>
            <a:endParaRPr lang="en-IN" dirty="0"/>
          </a:p>
        </p:txBody>
      </p:sp>
      <p:pic>
        <p:nvPicPr>
          <p:cNvPr id="4" name="Content Placeholder 3" descr="4.13 AssignedTask _ ViewTask Status History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600200"/>
            <a:ext cx="2715578" cy="4525963"/>
          </a:xfrm>
        </p:spPr>
      </p:pic>
      <p:sp>
        <p:nvSpPr>
          <p:cNvPr id="5" name="TextBox 4"/>
          <p:cNvSpPr txBox="1"/>
          <p:nvPr/>
        </p:nvSpPr>
        <p:spPr>
          <a:xfrm>
            <a:off x="3929058" y="2571744"/>
            <a:ext cx="48577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IN" dirty="0" smtClean="0"/>
              <a:t> It will be appear when any task status can be change.</a:t>
            </a:r>
          </a:p>
          <a:p>
            <a:pPr>
              <a:buFont typeface="Courier New" pitchFamily="49" charset="0"/>
              <a:buChar char="o"/>
            </a:pPr>
            <a:endParaRPr lang="en-IN" dirty="0" smtClean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 like Open to Close or  onGoing to onHold, etc..</a:t>
            </a:r>
          </a:p>
          <a:p>
            <a:pPr>
              <a:buFont typeface="Courier New" pitchFamily="49" charset="0"/>
              <a:buChar char="o"/>
            </a:pPr>
            <a:endParaRPr lang="en-IN" dirty="0" smtClean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 View map show the location from where status should be changed.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View Task Status History – View Map</a:t>
            </a:r>
            <a:endParaRPr lang="en-IN" dirty="0"/>
          </a:p>
        </p:txBody>
      </p:sp>
      <p:pic>
        <p:nvPicPr>
          <p:cNvPr id="4" name="Content Placeholder 3" descr="4.13.3  AssignedTask _ ViewTask Status History_viewAllMap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211" y="1600200"/>
            <a:ext cx="271557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View Task Status History</a:t>
            </a:r>
            <a:endParaRPr lang="en-IN" dirty="0"/>
          </a:p>
        </p:txBody>
      </p:sp>
      <p:pic>
        <p:nvPicPr>
          <p:cNvPr id="4" name="Content Placeholder 3" descr="4.13.1  AssignedTask _ ViewTask Status History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211" y="1600200"/>
            <a:ext cx="271557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View Task Status History – View on Map</a:t>
            </a:r>
            <a:endParaRPr lang="en-IN" dirty="0"/>
          </a:p>
        </p:txBody>
      </p:sp>
      <p:pic>
        <p:nvPicPr>
          <p:cNvPr id="6" name="Content Placeholder 5" descr="4.13.3.1  AssignedTask _ ViewTask Status History_viewAllMap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211" y="1600200"/>
            <a:ext cx="271557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Daily Touched Task - List</a:t>
            </a:r>
            <a:endParaRPr lang="en-IN" dirty="0"/>
          </a:p>
        </p:txBody>
      </p:sp>
      <p:pic>
        <p:nvPicPr>
          <p:cNvPr id="4" name="Content Placeholder 3" descr="5 . DailyTouchedTask 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600200"/>
            <a:ext cx="2715578" cy="4525963"/>
          </a:xfrm>
        </p:spPr>
      </p:pic>
      <p:sp>
        <p:nvSpPr>
          <p:cNvPr id="5" name="TextBox 4"/>
          <p:cNvSpPr txBox="1"/>
          <p:nvPr/>
        </p:nvSpPr>
        <p:spPr>
          <a:xfrm>
            <a:off x="3786182" y="3286124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IN" dirty="0" smtClean="0"/>
              <a:t> List of Task on that Feedback given as well as Status change of task that should be appeared.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Registration</a:t>
            </a:r>
            <a:endParaRPr lang="en-IN" dirty="0"/>
          </a:p>
        </p:txBody>
      </p:sp>
      <p:pic>
        <p:nvPicPr>
          <p:cNvPr id="4" name="Content Placeholder 3" descr="1.1 Registratio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643050"/>
            <a:ext cx="2545854" cy="4525963"/>
          </a:xfrm>
        </p:spPr>
      </p:pic>
      <p:sp>
        <p:nvSpPr>
          <p:cNvPr id="5" name="TextBox 4"/>
          <p:cNvSpPr txBox="1"/>
          <p:nvPr/>
        </p:nvSpPr>
        <p:spPr>
          <a:xfrm>
            <a:off x="3214678" y="2928934"/>
            <a:ext cx="57150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en-IN" dirty="0" smtClean="0"/>
              <a:t> </a:t>
            </a:r>
            <a:r>
              <a:rPr lang="en-IN" sz="2000" dirty="0" smtClean="0"/>
              <a:t>Registration Screen will appear after Splash screen </a:t>
            </a:r>
          </a:p>
          <a:p>
            <a:pPr algn="just"/>
            <a:r>
              <a:rPr lang="en-IN" sz="2000" dirty="0" smtClean="0"/>
              <a:t>over.</a:t>
            </a:r>
          </a:p>
          <a:p>
            <a:pPr algn="just">
              <a:buFont typeface="Courier New" pitchFamily="49" charset="0"/>
              <a:buChar char="o"/>
            </a:pPr>
            <a:endParaRPr lang="en-IN" sz="2000" dirty="0"/>
          </a:p>
          <a:p>
            <a:pPr algn="just">
              <a:buFont typeface="Courier New" pitchFamily="49" charset="0"/>
              <a:buChar char="o"/>
            </a:pPr>
            <a:r>
              <a:rPr lang="en-IN" sz="2000" dirty="0" smtClean="0"/>
              <a:t> All the field are required to fill compulsory.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Daily Touched Task</a:t>
            </a:r>
            <a:endParaRPr lang="en-IN" dirty="0"/>
          </a:p>
        </p:txBody>
      </p:sp>
      <p:pic>
        <p:nvPicPr>
          <p:cNvPr id="4" name="Content Placeholder 3" descr="5.1 DailyTouchedTask 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211" y="1600200"/>
            <a:ext cx="271557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Daily Touched Task – View Map</a:t>
            </a:r>
            <a:endParaRPr lang="en-IN" dirty="0"/>
          </a:p>
        </p:txBody>
      </p:sp>
      <p:pic>
        <p:nvPicPr>
          <p:cNvPr id="4" name="Content Placeholder 3" descr="5.1.1  DailyTouchedTask 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211" y="1600200"/>
            <a:ext cx="271557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Settings</a:t>
            </a:r>
            <a:endParaRPr lang="en-IN" dirty="0"/>
          </a:p>
        </p:txBody>
      </p:sp>
      <p:pic>
        <p:nvPicPr>
          <p:cNvPr id="4" name="Content Placeholder 3" descr="6. Setting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600200"/>
            <a:ext cx="2715578" cy="4525963"/>
          </a:xfrm>
        </p:spPr>
      </p:pic>
      <p:sp>
        <p:nvSpPr>
          <p:cNvPr id="5" name="TextBox 4"/>
          <p:cNvSpPr txBox="1"/>
          <p:nvPr/>
        </p:nvSpPr>
        <p:spPr>
          <a:xfrm>
            <a:off x="3571868" y="2214554"/>
            <a:ext cx="52863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IN" dirty="0" smtClean="0"/>
              <a:t> Tracking option will start the Tracking of Employee.</a:t>
            </a:r>
          </a:p>
          <a:p>
            <a:pPr>
              <a:buFont typeface="Courier New" pitchFamily="49" charset="0"/>
              <a:buChar char="o"/>
            </a:pPr>
            <a:endParaRPr lang="en-IN" dirty="0" smtClean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 with its Last location, and accuracy in which speed employee should be travel.</a:t>
            </a:r>
          </a:p>
          <a:p>
            <a:pPr>
              <a:buFont typeface="Courier New" pitchFamily="49" charset="0"/>
              <a:buChar char="o"/>
            </a:pPr>
            <a:endParaRPr lang="en-IN" dirty="0" smtClean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 List of week days employee should be travel with its start and end time</a:t>
            </a:r>
          </a:p>
          <a:p>
            <a:pPr>
              <a:buFont typeface="Courier New" pitchFamily="49" charset="0"/>
              <a:buChar char="o"/>
            </a:pPr>
            <a:endParaRPr lang="en-IN" dirty="0" smtClean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 Changes will be saved afetr click on ‘save settings’.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Settings - Tracking</a:t>
            </a:r>
            <a:endParaRPr lang="en-IN" dirty="0"/>
          </a:p>
        </p:txBody>
      </p:sp>
      <p:pic>
        <p:nvPicPr>
          <p:cNvPr id="4" name="Content Placeholder 3" descr="6.2 setting_track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600200"/>
            <a:ext cx="2545854" cy="4525963"/>
          </a:xfrm>
        </p:spPr>
      </p:pic>
      <p:sp>
        <p:nvSpPr>
          <p:cNvPr id="5" name="TextBox 4"/>
          <p:cNvSpPr txBox="1"/>
          <p:nvPr/>
        </p:nvSpPr>
        <p:spPr>
          <a:xfrm>
            <a:off x="3571868" y="2357430"/>
            <a:ext cx="52149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IN" dirty="0" smtClean="0"/>
              <a:t> Tracking On/Off will start or Stop.</a:t>
            </a:r>
          </a:p>
          <a:p>
            <a:pPr>
              <a:buFont typeface="Courier New" pitchFamily="49" charset="0"/>
              <a:buChar char="o"/>
            </a:pPr>
            <a:endParaRPr lang="en-IN" dirty="0" smtClean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 Status will define the current state of tracking like Start or Stop. </a:t>
            </a:r>
          </a:p>
          <a:p>
            <a:pPr>
              <a:buFont typeface="Courier New" pitchFamily="49" charset="0"/>
              <a:buChar char="o"/>
            </a:pPr>
            <a:endParaRPr lang="en-IN" dirty="0" smtClean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 with its Last location, Date and Time and accuracy in which speed employee should be travel.</a:t>
            </a:r>
          </a:p>
          <a:p>
            <a:pPr>
              <a:buFont typeface="Courier New" pitchFamily="49" charset="0"/>
              <a:buChar char="o"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Settings - Save</a:t>
            </a:r>
            <a:endParaRPr lang="en-IN" dirty="0"/>
          </a:p>
        </p:txBody>
      </p:sp>
      <p:pic>
        <p:nvPicPr>
          <p:cNvPr id="4" name="Content Placeholder 3" descr="6.1 Settings_save 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211" y="1600200"/>
            <a:ext cx="271557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My Profile</a:t>
            </a:r>
            <a:endParaRPr lang="en-IN" dirty="0"/>
          </a:p>
        </p:txBody>
      </p:sp>
      <p:pic>
        <p:nvPicPr>
          <p:cNvPr id="4" name="Content Placeholder 3" descr="7 My_profil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600200"/>
            <a:ext cx="2715578" cy="4525963"/>
          </a:xfrm>
        </p:spPr>
      </p:pic>
      <p:sp>
        <p:nvSpPr>
          <p:cNvPr id="5" name="TextBox 4"/>
          <p:cNvSpPr txBox="1"/>
          <p:nvPr/>
        </p:nvSpPr>
        <p:spPr>
          <a:xfrm>
            <a:off x="3786182" y="2571744"/>
            <a:ext cx="43577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IN" dirty="0" smtClean="0"/>
              <a:t> Details of Employee as well as Manager should be shown.</a:t>
            </a:r>
          </a:p>
          <a:p>
            <a:pPr>
              <a:buFont typeface="Courier New" pitchFamily="49" charset="0"/>
              <a:buChar char="o"/>
            </a:pPr>
            <a:endParaRPr lang="en-IN" dirty="0" smtClean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 Employee directly call as well as email to its manager from here.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Daily Map</a:t>
            </a:r>
            <a:endParaRPr lang="en-IN" dirty="0"/>
          </a:p>
        </p:txBody>
      </p:sp>
      <p:pic>
        <p:nvPicPr>
          <p:cNvPr id="5" name="Content Placeholder 3" descr="8.1 Daily 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428736"/>
            <a:ext cx="2545854" cy="45259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8993" y="2571744"/>
            <a:ext cx="57150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IN" dirty="0" smtClean="0"/>
              <a:t> Daily Map show the Path that can be traversed perticular date.</a:t>
            </a:r>
          </a:p>
          <a:p>
            <a:pPr>
              <a:buFont typeface="Courier New" pitchFamily="49" charset="0"/>
              <a:buChar char="o"/>
            </a:pPr>
            <a:endParaRPr lang="en-IN" dirty="0" smtClean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 Red line should be define the route path for employee.</a:t>
            </a:r>
          </a:p>
          <a:p>
            <a:pPr>
              <a:buFont typeface="Courier New" pitchFamily="49" charset="0"/>
              <a:buChar char="o"/>
            </a:pPr>
            <a:endParaRPr lang="en-IN" dirty="0" smtClean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 date can be changed on above or click on the arrow to next and previous date.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Menu</a:t>
            </a:r>
            <a:endParaRPr lang="en-IN" dirty="0"/>
          </a:p>
        </p:txBody>
      </p:sp>
      <p:pic>
        <p:nvPicPr>
          <p:cNvPr id="4" name="Content Placeholder 3" descr="9. Sliding Menu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211" y="1600200"/>
            <a:ext cx="271557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Inbox – GCM Messages</a:t>
            </a:r>
            <a:endParaRPr lang="en-IN" dirty="0"/>
          </a:p>
        </p:txBody>
      </p:sp>
      <p:pic>
        <p:nvPicPr>
          <p:cNvPr id="4" name="Content Placeholder 3" descr="9.1 Sliding Menu _ Inde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600200"/>
            <a:ext cx="2545854" cy="4525963"/>
          </a:xfrm>
        </p:spPr>
      </p:pic>
      <p:sp>
        <p:nvSpPr>
          <p:cNvPr id="5" name="TextBox 4"/>
          <p:cNvSpPr txBox="1"/>
          <p:nvPr/>
        </p:nvSpPr>
        <p:spPr>
          <a:xfrm>
            <a:off x="3714744" y="2428868"/>
            <a:ext cx="49382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IN" dirty="0" smtClean="0"/>
              <a:t> GCM messages should be placed over here.</a:t>
            </a:r>
          </a:p>
          <a:p>
            <a:pPr>
              <a:buFont typeface="Courier New" pitchFamily="49" charset="0"/>
              <a:buChar char="o"/>
            </a:pPr>
            <a:endParaRPr lang="en-IN" dirty="0" smtClean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 List of Message displayed.</a:t>
            </a:r>
          </a:p>
          <a:p>
            <a:pPr>
              <a:buFont typeface="Courier New" pitchFamily="49" charset="0"/>
              <a:buChar char="o"/>
            </a:pPr>
            <a:endParaRPr lang="en-IN" dirty="0" smtClean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 Messages can be Text as wll as Images displayed.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Inbox - Options</a:t>
            </a:r>
            <a:endParaRPr lang="en-IN" dirty="0"/>
          </a:p>
        </p:txBody>
      </p:sp>
      <p:pic>
        <p:nvPicPr>
          <p:cNvPr id="4" name="Content Placeholder 3" descr="9.2 GCM_optio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428736"/>
            <a:ext cx="2545854" cy="4525963"/>
          </a:xfrm>
        </p:spPr>
      </p:pic>
      <p:sp>
        <p:nvSpPr>
          <p:cNvPr id="5" name="TextBox 4"/>
          <p:cNvSpPr txBox="1"/>
          <p:nvPr/>
        </p:nvSpPr>
        <p:spPr>
          <a:xfrm>
            <a:off x="3428992" y="2571744"/>
            <a:ext cx="5522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IN" dirty="0" smtClean="0"/>
              <a:t> Options that can be performed on the inbox messages.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Home Screen</a:t>
            </a:r>
            <a:endParaRPr lang="en-IN" dirty="0"/>
          </a:p>
        </p:txBody>
      </p:sp>
      <p:pic>
        <p:nvPicPr>
          <p:cNvPr id="4" name="Content Placeholder 3" descr="2. HomeScree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211" y="1600200"/>
            <a:ext cx="271557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Send Message</a:t>
            </a:r>
            <a:endParaRPr lang="en-IN" dirty="0"/>
          </a:p>
        </p:txBody>
      </p:sp>
      <p:pic>
        <p:nvPicPr>
          <p:cNvPr id="4" name="Content Placeholder 3" descr="10 SendMesse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600200"/>
            <a:ext cx="2545854" cy="4525963"/>
          </a:xfrm>
        </p:spPr>
      </p:pic>
      <p:sp>
        <p:nvSpPr>
          <p:cNvPr id="5" name="TextBox 4"/>
          <p:cNvSpPr txBox="1"/>
          <p:nvPr/>
        </p:nvSpPr>
        <p:spPr>
          <a:xfrm>
            <a:off x="3714744" y="2285992"/>
            <a:ext cx="45720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IN" dirty="0" smtClean="0"/>
              <a:t> Browse image fetch image from the gallary of device.</a:t>
            </a:r>
          </a:p>
          <a:p>
            <a:pPr>
              <a:buFont typeface="Courier New" pitchFamily="49" charset="0"/>
              <a:buChar char="o"/>
            </a:pPr>
            <a:endParaRPr lang="en-IN" dirty="0" smtClean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 Upload image will upload on the server.</a:t>
            </a:r>
          </a:p>
          <a:p>
            <a:pPr>
              <a:buFont typeface="Courier New" pitchFamily="49" charset="0"/>
              <a:buChar char="o"/>
            </a:pPr>
            <a:endParaRPr lang="en-IN" dirty="0" smtClean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 pick contact open the directory list of contact from whom want to send message</a:t>
            </a:r>
          </a:p>
          <a:p>
            <a:pPr>
              <a:buFont typeface="Courier New" pitchFamily="49" charset="0"/>
              <a:buChar char="o"/>
            </a:pPr>
            <a:endParaRPr lang="en-IN" dirty="0" smtClean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 other function should clear the message and cancel to navigate the back.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Browse Image</a:t>
            </a:r>
            <a:endParaRPr lang="en-IN" dirty="0"/>
          </a:p>
        </p:txBody>
      </p:sp>
      <p:pic>
        <p:nvPicPr>
          <p:cNvPr id="4" name="Content Placeholder 3" descr="10.1 SendMesse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9073" y="1600200"/>
            <a:ext cx="254585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Upload Image</a:t>
            </a:r>
            <a:endParaRPr lang="en-IN" dirty="0"/>
          </a:p>
        </p:txBody>
      </p:sp>
      <p:pic>
        <p:nvPicPr>
          <p:cNvPr id="4" name="Content Placeholder 3" descr="10.2 SendMesse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9073" y="1600200"/>
            <a:ext cx="254585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Clear</a:t>
            </a:r>
            <a:endParaRPr lang="en-IN" dirty="0"/>
          </a:p>
        </p:txBody>
      </p:sp>
      <p:pic>
        <p:nvPicPr>
          <p:cNvPr id="4" name="Content Placeholder 3" descr="11. cle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600200"/>
            <a:ext cx="2545854" cy="4525963"/>
          </a:xfrm>
        </p:spPr>
      </p:pic>
      <p:sp>
        <p:nvSpPr>
          <p:cNvPr id="5" name="TextBox 4"/>
          <p:cNvSpPr txBox="1"/>
          <p:nvPr/>
        </p:nvSpPr>
        <p:spPr>
          <a:xfrm>
            <a:off x="3929058" y="2928934"/>
            <a:ext cx="5267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IN" dirty="0" smtClean="0"/>
              <a:t> it Will clear the Inbox of Messages.</a:t>
            </a:r>
          </a:p>
          <a:p>
            <a:pPr>
              <a:buFont typeface="Courier New" pitchFamily="49" charset="0"/>
              <a:buChar char="o"/>
            </a:pPr>
            <a:endParaRPr lang="en-IN" dirty="0" smtClean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 Dialog appear at the time of clear are you sure to</a:t>
            </a:r>
          </a:p>
          <a:p>
            <a:r>
              <a:rPr lang="en-IN" dirty="0" smtClean="0"/>
              <a:t>Perform the action if YES then clear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Share App</a:t>
            </a:r>
            <a:endParaRPr lang="en-IN" dirty="0"/>
          </a:p>
        </p:txBody>
      </p:sp>
      <p:pic>
        <p:nvPicPr>
          <p:cNvPr id="4" name="Content Placeholder 3" descr="12. Share Ap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600200"/>
            <a:ext cx="2545854" cy="4525963"/>
          </a:xfrm>
        </p:spPr>
      </p:pic>
      <p:sp>
        <p:nvSpPr>
          <p:cNvPr id="5" name="TextBox 4"/>
          <p:cNvSpPr txBox="1"/>
          <p:nvPr/>
        </p:nvSpPr>
        <p:spPr>
          <a:xfrm>
            <a:off x="3643306" y="2643182"/>
            <a:ext cx="5635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IN" dirty="0" smtClean="0"/>
              <a:t> Share Application via Social Media Intigration.</a:t>
            </a:r>
          </a:p>
          <a:p>
            <a:pPr>
              <a:buFont typeface="Courier New" pitchFamily="49" charset="0"/>
              <a:buChar char="o"/>
            </a:pPr>
            <a:endParaRPr lang="en-IN" dirty="0" smtClean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 Share with inbuilt Messaging App, WhatsApp, Email,</a:t>
            </a:r>
          </a:p>
          <a:p>
            <a:r>
              <a:rPr lang="en-IN" dirty="0" smtClean="0"/>
              <a:t>Facebook, Twitter and Google Plus.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Share App with Google Plus</a:t>
            </a:r>
            <a:endParaRPr lang="en-IN" dirty="0"/>
          </a:p>
        </p:txBody>
      </p:sp>
      <p:pic>
        <p:nvPicPr>
          <p:cNvPr id="4" name="Content Placeholder 3" descr="12.1 Sha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9073" y="1600200"/>
            <a:ext cx="254585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Invite</a:t>
            </a:r>
            <a:endParaRPr lang="en-IN" dirty="0"/>
          </a:p>
        </p:txBody>
      </p:sp>
      <p:pic>
        <p:nvPicPr>
          <p:cNvPr id="6" name="Content Placeholder 5" descr="13. Invit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357298"/>
            <a:ext cx="2545854" cy="4525963"/>
          </a:xfrm>
        </p:spPr>
      </p:pic>
      <p:sp>
        <p:nvSpPr>
          <p:cNvPr id="7" name="TextBox 6"/>
          <p:cNvSpPr txBox="1"/>
          <p:nvPr/>
        </p:nvSpPr>
        <p:spPr>
          <a:xfrm>
            <a:off x="3357554" y="2643182"/>
            <a:ext cx="5205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IN" dirty="0" smtClean="0"/>
              <a:t> Invite to your contact list.</a:t>
            </a:r>
          </a:p>
          <a:p>
            <a:pPr>
              <a:buFont typeface="Courier New" pitchFamily="49" charset="0"/>
              <a:buChar char="o"/>
            </a:pPr>
            <a:endParaRPr lang="en-IN" dirty="0" smtClean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 facility to select contact list friends and invite them.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Exit</a:t>
            </a:r>
            <a:endParaRPr lang="en-IN" dirty="0"/>
          </a:p>
        </p:txBody>
      </p:sp>
      <p:pic>
        <p:nvPicPr>
          <p:cNvPr id="6" name="Content Placeholder 5" descr="14. Exi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600200"/>
            <a:ext cx="2545854" cy="4525963"/>
          </a:xfrm>
        </p:spPr>
      </p:pic>
      <p:sp>
        <p:nvSpPr>
          <p:cNvPr id="7" name="TextBox 6"/>
          <p:cNvSpPr txBox="1"/>
          <p:nvPr/>
        </p:nvSpPr>
        <p:spPr>
          <a:xfrm>
            <a:off x="3714744" y="3214686"/>
            <a:ext cx="4927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IN" dirty="0" smtClean="0"/>
              <a:t> Exit will appear the dialog to perform the action.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Sliding Menu</a:t>
            </a:r>
            <a:endParaRPr lang="en-IN" dirty="0"/>
          </a:p>
        </p:txBody>
      </p:sp>
      <p:pic>
        <p:nvPicPr>
          <p:cNvPr id="4" name="Content Placeholder 3" descr="2.1 HomeScree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211" y="1600200"/>
            <a:ext cx="271557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Tracking - On</a:t>
            </a:r>
            <a:endParaRPr lang="en-IN" dirty="0"/>
          </a:p>
        </p:txBody>
      </p:sp>
      <p:pic>
        <p:nvPicPr>
          <p:cNvPr id="4" name="Content Placeholder 3" descr="2.3 HomeScreen - Tracking warnin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600200"/>
            <a:ext cx="2715578" cy="4525963"/>
          </a:xfrm>
        </p:spPr>
      </p:pic>
      <p:sp>
        <p:nvSpPr>
          <p:cNvPr id="5" name="TextBox 4"/>
          <p:cNvSpPr txBox="1"/>
          <p:nvPr/>
        </p:nvSpPr>
        <p:spPr>
          <a:xfrm>
            <a:off x="3571868" y="2643182"/>
            <a:ext cx="52864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en-IN" sz="2000" dirty="0"/>
              <a:t> </a:t>
            </a:r>
            <a:r>
              <a:rPr lang="en-IN" sz="2000" dirty="0" smtClean="0"/>
              <a:t>It will appear when Tracking is On.</a:t>
            </a:r>
          </a:p>
          <a:p>
            <a:pPr algn="just">
              <a:buFont typeface="Courier New" pitchFamily="49" charset="0"/>
              <a:buChar char="o"/>
            </a:pPr>
            <a:endParaRPr lang="en-IN" sz="2000" dirty="0"/>
          </a:p>
          <a:p>
            <a:pPr algn="just">
              <a:buFont typeface="Courier New" pitchFamily="49" charset="0"/>
              <a:buChar char="o"/>
            </a:pPr>
            <a:r>
              <a:rPr lang="en-IN" sz="2000" dirty="0" smtClean="0"/>
              <a:t> Tracking OFF appear Red.</a:t>
            </a:r>
          </a:p>
          <a:p>
            <a:pPr algn="just">
              <a:buFont typeface="Courier New" pitchFamily="49" charset="0"/>
              <a:buChar char="o"/>
            </a:pPr>
            <a:endParaRPr lang="en-IN" sz="2000" dirty="0"/>
          </a:p>
          <a:p>
            <a:pPr algn="just">
              <a:buFont typeface="Courier New" pitchFamily="49" charset="0"/>
              <a:buChar char="o"/>
            </a:pPr>
            <a:r>
              <a:rPr lang="en-IN" sz="2000" dirty="0" smtClean="0"/>
              <a:t> and one message should be appeared to you service started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Un Assigned Task</a:t>
            </a:r>
            <a:endParaRPr lang="en-IN" dirty="0"/>
          </a:p>
        </p:txBody>
      </p:sp>
      <p:pic>
        <p:nvPicPr>
          <p:cNvPr id="4" name="Content Placeholder 3" descr="3. UnAssignedTask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538" y="1600200"/>
            <a:ext cx="2715578" cy="4525963"/>
          </a:xfrm>
        </p:spPr>
      </p:pic>
      <p:sp>
        <p:nvSpPr>
          <p:cNvPr id="5" name="TextBox 4"/>
          <p:cNvSpPr txBox="1"/>
          <p:nvPr/>
        </p:nvSpPr>
        <p:spPr>
          <a:xfrm>
            <a:off x="3786183" y="2714620"/>
            <a:ext cx="49292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en-IN" sz="2000" dirty="0" smtClean="0"/>
              <a:t> List of UnAssigned Task appear.</a:t>
            </a:r>
          </a:p>
          <a:p>
            <a:pPr algn="just">
              <a:buFont typeface="Courier New" pitchFamily="49" charset="0"/>
              <a:buChar char="o"/>
            </a:pPr>
            <a:endParaRPr lang="en-IN" sz="2000" dirty="0"/>
          </a:p>
          <a:p>
            <a:pPr algn="just">
              <a:buFont typeface="Courier New" pitchFamily="49" charset="0"/>
              <a:buChar char="o"/>
            </a:pPr>
            <a:r>
              <a:rPr lang="en-IN" sz="2000" dirty="0" smtClean="0"/>
              <a:t> Un Assigned are those task that are not Assigned to another employee or employee who leaved task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Un Assign Task - Detail</a:t>
            </a:r>
            <a:endParaRPr lang="en-IN" dirty="0"/>
          </a:p>
        </p:txBody>
      </p:sp>
      <p:pic>
        <p:nvPicPr>
          <p:cNvPr id="4" name="Content Placeholder 3" descr="3.1 UnAssignedTask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600200"/>
            <a:ext cx="2715578" cy="4525963"/>
          </a:xfrm>
        </p:spPr>
      </p:pic>
      <p:sp>
        <p:nvSpPr>
          <p:cNvPr id="5" name="TextBox 4"/>
          <p:cNvSpPr txBox="1"/>
          <p:nvPr/>
        </p:nvSpPr>
        <p:spPr>
          <a:xfrm>
            <a:off x="3500430" y="2786058"/>
            <a:ext cx="52360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IN" dirty="0" smtClean="0"/>
              <a:t> Detail Description of each task can be given.</a:t>
            </a:r>
          </a:p>
          <a:p>
            <a:pPr>
              <a:buFont typeface="Courier New" pitchFamily="49" charset="0"/>
              <a:buChar char="o"/>
            </a:pPr>
            <a:endParaRPr lang="en-IN" dirty="0" smtClean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 View Map show the exact location at where task</a:t>
            </a:r>
          </a:p>
          <a:p>
            <a:r>
              <a:rPr lang="en-IN" dirty="0" smtClean="0"/>
              <a:t>Should be drop.</a:t>
            </a:r>
          </a:p>
          <a:p>
            <a:endParaRPr lang="en-IN" dirty="0" smtClean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 Select task move from Un Assign to Assign task list.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Un Assign Task – View Map</a:t>
            </a:r>
            <a:endParaRPr lang="en-IN" dirty="0"/>
          </a:p>
        </p:txBody>
      </p:sp>
      <p:pic>
        <p:nvPicPr>
          <p:cNvPr id="4" name="Content Placeholder 3" descr="3.2 UnAssignedTask _ ViewMap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600200"/>
            <a:ext cx="2715578" cy="4525963"/>
          </a:xfrm>
        </p:spPr>
      </p:pic>
      <p:sp>
        <p:nvSpPr>
          <p:cNvPr id="5" name="TextBox 4"/>
          <p:cNvSpPr txBox="1"/>
          <p:nvPr/>
        </p:nvSpPr>
        <p:spPr>
          <a:xfrm>
            <a:off x="3571868" y="2928934"/>
            <a:ext cx="52864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IN" dirty="0" smtClean="0"/>
              <a:t> It will navigate from current location to Destination.</a:t>
            </a:r>
          </a:p>
          <a:p>
            <a:pPr>
              <a:buFont typeface="Courier New" pitchFamily="49" charset="0"/>
              <a:buChar char="o"/>
            </a:pPr>
            <a:endParaRPr lang="en-IN" dirty="0" smtClean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 With the Google Map API provide functionality to get tha information via Car, Bus and Walking</a:t>
            </a:r>
          </a:p>
          <a:p>
            <a:pPr>
              <a:buFont typeface="Courier New" pitchFamily="49" charset="0"/>
              <a:buChar char="o"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976</Words>
  <Application>Microsoft Office PowerPoint</Application>
  <PresentationFormat>On-screen Show (4:3)</PresentationFormat>
  <Paragraphs>155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Slide 1</vt:lpstr>
      <vt:lpstr>Splash Screen</vt:lpstr>
      <vt:lpstr>Registration</vt:lpstr>
      <vt:lpstr>Home Screen</vt:lpstr>
      <vt:lpstr>Sliding Menu</vt:lpstr>
      <vt:lpstr>Tracking - On</vt:lpstr>
      <vt:lpstr>Un Assigned Task</vt:lpstr>
      <vt:lpstr>Un Assign Task - Detail</vt:lpstr>
      <vt:lpstr>Un Assign Task – View Map</vt:lpstr>
      <vt:lpstr>Un Assign Task – Select Task</vt:lpstr>
      <vt:lpstr>Assigned Task</vt:lpstr>
      <vt:lpstr>Assigned Task - Detail</vt:lpstr>
      <vt:lpstr>Assigned Task – View Map</vt:lpstr>
      <vt:lpstr>Assigned Task – Leave Task</vt:lpstr>
      <vt:lpstr>Assigned Task – If Leave Task succesful</vt:lpstr>
      <vt:lpstr>Add Feedback</vt:lpstr>
      <vt:lpstr>View Feedback List</vt:lpstr>
      <vt:lpstr>View Feedback - Map</vt:lpstr>
      <vt:lpstr>View Feedback</vt:lpstr>
      <vt:lpstr>View Feedback – View on Map</vt:lpstr>
      <vt:lpstr>Change Status</vt:lpstr>
      <vt:lpstr>Change Status - Succesful</vt:lpstr>
      <vt:lpstr>Assign Task Status History</vt:lpstr>
      <vt:lpstr>Assign Task Status History - List</vt:lpstr>
      <vt:lpstr>View Task Status History - List</vt:lpstr>
      <vt:lpstr>View Task Status History – View Map</vt:lpstr>
      <vt:lpstr>View Task Status History</vt:lpstr>
      <vt:lpstr>View Task Status History – View on Map</vt:lpstr>
      <vt:lpstr>Daily Touched Task - List</vt:lpstr>
      <vt:lpstr>Daily Touched Task</vt:lpstr>
      <vt:lpstr>Daily Touched Task – View Map</vt:lpstr>
      <vt:lpstr>Settings</vt:lpstr>
      <vt:lpstr>Settings - Tracking</vt:lpstr>
      <vt:lpstr>Settings - Save</vt:lpstr>
      <vt:lpstr>My Profile</vt:lpstr>
      <vt:lpstr>Daily Map</vt:lpstr>
      <vt:lpstr>Menu</vt:lpstr>
      <vt:lpstr>Inbox – GCM Messages</vt:lpstr>
      <vt:lpstr>Inbox - Options</vt:lpstr>
      <vt:lpstr>Send Message</vt:lpstr>
      <vt:lpstr>Browse Image</vt:lpstr>
      <vt:lpstr>Upload Image</vt:lpstr>
      <vt:lpstr>Clear</vt:lpstr>
      <vt:lpstr>Share App</vt:lpstr>
      <vt:lpstr>Share App with Google Plus</vt:lpstr>
      <vt:lpstr>Invite</vt:lpstr>
      <vt:lpstr>Exit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Splash Screen</dc:title>
  <dc:creator>Bonrix</dc:creator>
  <cp:lastModifiedBy>Bonrix</cp:lastModifiedBy>
  <cp:revision>35</cp:revision>
  <dcterms:created xsi:type="dcterms:W3CDTF">2014-11-28T12:55:46Z</dcterms:created>
  <dcterms:modified xsi:type="dcterms:W3CDTF">2014-11-29T06:49:43Z</dcterms:modified>
</cp:coreProperties>
</file>